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83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176F-8825-4BE0-926C-E8FAF4780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0545B-2130-4CF6-863E-7C8B842C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9369-DC3D-4EEB-90FA-A87810C1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576A-07DB-3B46-AC99-97A70AE23956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4385C-32D4-4571-B32A-8A67501E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5E1F0-C59A-45AA-A54E-6A4532A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AFB7-D942-8C40-850B-F7A53EC53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0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C05F-6C10-AAB8-B9A1-704086EB8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092472"/>
            <a:ext cx="10972800" cy="2149069"/>
          </a:xfrm>
        </p:spPr>
        <p:txBody>
          <a:bodyPr>
            <a:noAutofit/>
          </a:bodyPr>
          <a:lstStyle/>
          <a:p>
            <a:pPr algn="ctr"/>
            <a:r>
              <a:rPr lang="en-US" sz="5280" b="1" dirty="0">
                <a:latin typeface="Tw Cen MT Condensed" panose="020B0606020104020203" pitchFamily="34" charset="0"/>
                <a:cs typeface="Times New Roman" panose="02020603050405020304" pitchFamily="18" charset="0"/>
              </a:rPr>
              <a:t>Introduction to AI(AI101B)</a:t>
            </a:r>
            <a:br>
              <a:rPr lang="en-IN" sz="5280" b="1" dirty="0">
                <a:latin typeface="Tw Cen MT Condensed" panose="020B0606020104020203" pitchFamily="34" charset="0"/>
                <a:cs typeface="Times New Roman" panose="02020603050405020304" pitchFamily="18" charset="0"/>
              </a:rPr>
            </a:br>
            <a:r>
              <a:rPr lang="en-IN" sz="5280" b="1" dirty="0">
                <a:latin typeface="Tw Cen MT Condensed" panose="020B0606020104020203" pitchFamily="34" charset="0"/>
                <a:cs typeface="Times New Roman" panose="02020603050405020304" pitchFamily="18" charset="0"/>
              </a:rPr>
              <a:t>Even Semester</a:t>
            </a:r>
            <a:br>
              <a:rPr lang="en-IN" sz="5280" b="1" dirty="0">
                <a:latin typeface="Tw Cen MT Condensed" panose="020B0606020104020203" pitchFamily="34" charset="0"/>
                <a:cs typeface="Times New Roman" panose="02020603050405020304" pitchFamily="18" charset="0"/>
              </a:rPr>
            </a:br>
            <a:r>
              <a:rPr lang="en-IN" sz="5280" b="1" dirty="0">
                <a:latin typeface="Tw Cen MT Condensed" panose="020B0606020104020203" pitchFamily="34" charset="0"/>
                <a:cs typeface="Times New Roman" panose="02020603050405020304" pitchFamily="18" charset="0"/>
              </a:rPr>
              <a:t>Session 2024-25</a:t>
            </a:r>
            <a:endParaRPr lang="en-US" sz="5280" b="1" dirty="0">
              <a:latin typeface="Tw Cen MT Condensed" panose="020B0606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4FBC-2E61-AD49-3BD0-DA7AA89F9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6420" y="4505285"/>
            <a:ext cx="10972800" cy="2255561"/>
          </a:xfrm>
        </p:spPr>
        <p:txBody>
          <a:bodyPr>
            <a:normAutofit fontScale="62500" lnSpcReduction="20000"/>
          </a:bodyPr>
          <a:lstStyle/>
          <a:p>
            <a:r>
              <a:rPr lang="en-US" sz="612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Captioning System</a:t>
            </a:r>
          </a:p>
          <a:p>
            <a:endParaRPr lang="en-US" sz="40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Leader: Priyanshu Asthana (2426MCA1495)</a:t>
            </a:r>
          </a:p>
          <a:p>
            <a:r>
              <a:rPr lang="en-US" sz="40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Member: Sakshi Khandelwal (2426MCA697)</a:t>
            </a:r>
          </a:p>
          <a:p>
            <a:r>
              <a:rPr lang="en-US" sz="40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Member: Sanya Dwivedi(2426MCA204)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EFE38A-2987-AEC9-33EC-1BC6CB5C10DA}"/>
              </a:ext>
            </a:extLst>
          </p:cNvPr>
          <p:cNvSpPr txBox="1">
            <a:spLocks/>
          </p:cNvSpPr>
          <p:nvPr/>
        </p:nvSpPr>
        <p:spPr>
          <a:xfrm>
            <a:off x="1828800" y="5739117"/>
            <a:ext cx="10972800" cy="91523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043289-20F1-1B73-C850-CE92562B546B}"/>
              </a:ext>
            </a:extLst>
          </p:cNvPr>
          <p:cNvSpPr txBox="1">
            <a:spLocks/>
          </p:cNvSpPr>
          <p:nvPr/>
        </p:nvSpPr>
        <p:spPr>
          <a:xfrm>
            <a:off x="10988040" y="6760846"/>
            <a:ext cx="3642360" cy="1468754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88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sz="28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Komal </a:t>
            </a:r>
            <a:r>
              <a:rPr lang="en-IN" sz="288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Salgotra</a:t>
            </a:r>
            <a:endParaRPr lang="en-IN" sz="288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just"/>
            <a:endParaRPr lang="en-IN" sz="288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0B94-DBEB-9815-4684-223EC27F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54097"/>
            <a:ext cx="13864153" cy="17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6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8392"/>
            <a:ext cx="9879449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kern="0" spc="-12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Recent Advances and Future Directions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3429" y="5318760"/>
            <a:ext cx="3030498" cy="218123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3429" y="5864066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3429" y="6335673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improved efficiency and caption quality.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121110" y="4991576"/>
            <a:ext cx="3030498" cy="218123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21110" y="5536883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External Knowledge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21110" y="6008489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commonsense and real-world context.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78792" y="4664393"/>
            <a:ext cx="3030498" cy="218123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8792" y="5209699"/>
            <a:ext cx="3012043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Multimodal Approaches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78792" y="5681305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audio and text cues for richer captions.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36473" y="4337209"/>
            <a:ext cx="3030498" cy="218123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6473" y="4882515"/>
            <a:ext cx="297489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Controllable Generation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36473" y="5354122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captions based on user preferences.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3429" y="7279005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include ClipCap, X-GPT, and BLIP models.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772CB3-94FD-6DF6-9D1D-988F8951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451" y="7780615"/>
            <a:ext cx="1768503" cy="448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Bridges vision and language for accessibility and search.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human-computer interaction and assistive tools.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creativity, robustness, and user control.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Captioning Systems: Bridging Vision and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Bringing together visual content and natural language descriptions to enhance accessibility and interaction.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system overview, key models, challenges, and future possibilities.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24210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Motivation: Why Image Captioning?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descriptions for visually impaired users to understand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Retrieval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search via semantic understanding of image content.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285" y="6407587"/>
            <a:ext cx="381714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Human-Computer Interaction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robots and AI systems interpret scene information.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 captioning, social media accessibility, and assistive devices.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9468E-9DD8-8512-B0E4-A188E553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473" y="7315200"/>
            <a:ext cx="1770927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11279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Architecture: Encoder-Decoder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CNNs extract visual features from images.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CNNs: ResNet-50, InceptionV3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on large image datasets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Decoder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RNNs generate captions word by word.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Variants: LSTMs, GRUs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attention mechanisms for focus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309DD-F311-7EFF-0C8D-1092C196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072" y="7176303"/>
            <a:ext cx="1597306" cy="9229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10686812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kern="0" spc="-13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Detailed Encoder: CNN Feature Extraction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Pre-trained CNNs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ImageNet models as feature extractors for fast training.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Fine-tuning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CNNs to specific datasets to boost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R-CNN identifies key regions for improved context.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34382" y="634542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Data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Genome dataset provides rich region annotations.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D0D40D-E715-7766-0B6A-26C439E5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568" y="7393514"/>
            <a:ext cx="1797092" cy="877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1162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Detailed Decoder: RNN Caption Generation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 / GRU Networks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Sequentially generate words using learned context.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Attention Mechanisms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relevant image areas dynamically.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Beam Search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Selects most probable sentence among candidates.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Strategies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teacher forcing or scheduled sampling techniques.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1EB7A6-D467-8026-851A-C1F6166F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13" y="7268900"/>
            <a:ext cx="2057687" cy="9606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0856"/>
            <a:ext cx="5899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Attention Mechanisms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19444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179796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 Attention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2670215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Assigns weights to all image parts simultaneously.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219444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179796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 Attention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03464" y="3024545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one key region at a 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219444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2179796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Self-Attention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35579" y="3024545"/>
            <a:ext cx="18145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relationships across image components.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96245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5156597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71230" y="5647015"/>
            <a:ext cx="18145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long-range dependencies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08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65" y="2941201"/>
            <a:ext cx="4821793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kern="0" spc="-11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4965" y="3833098"/>
            <a:ext cx="13280469" cy="3345656"/>
          </a:xfrm>
          <a:prstGeom prst="roundRect">
            <a:avLst>
              <a:gd name="adj" fmla="val 24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2585" y="3840718"/>
            <a:ext cx="13265229" cy="5550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5348" y="3963948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772" y="3963948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2585" y="4395788"/>
            <a:ext cx="13265229" cy="5550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5348" y="4519017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BLEU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772" y="4519017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Precision-based n-gram overlap with references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2585" y="4950857"/>
            <a:ext cx="13265229" cy="5550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5348" y="5074087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ROUGE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1772" y="5074087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Recall-focused n-gram matching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2585" y="5505926"/>
            <a:ext cx="13265229" cy="5550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75348" y="5629156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METEOR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1772" y="5629156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synonyms and stemming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2585" y="6060996"/>
            <a:ext cx="13265229" cy="5550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5348" y="6184225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CIDEr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1772" y="6184225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consensus similarity among captions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82585" y="6616065"/>
            <a:ext cx="13265229" cy="5550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75348" y="6739295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SPICE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11772" y="6739295"/>
            <a:ext cx="62432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propositional evaluation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74965" y="7395686"/>
            <a:ext cx="132804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evaluations remain crucial for assessing quality subjectively.</a:t>
            </a:r>
            <a:endParaRPr lang="en-US" sz="15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DE7BED-5EB3-B382-11A3-7B1611DDC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025" y="7467956"/>
            <a:ext cx="1734899" cy="751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6435447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kern="0" spc="-12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and Limitations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43" y="3489365"/>
            <a:ext cx="9225796" cy="92257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9826" y="6814483"/>
            <a:ext cx="349687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243" y="3489365"/>
            <a:ext cx="9225796" cy="9225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06650" y="5084743"/>
            <a:ext cx="349687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243" y="3489365"/>
            <a:ext cx="9225796" cy="9225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0238" y="4423946"/>
            <a:ext cx="349687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243" y="3489365"/>
            <a:ext cx="9225796" cy="922579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173706" y="5084743"/>
            <a:ext cx="349687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243" y="3489365"/>
            <a:ext cx="9225796" cy="92257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430530" y="6814483"/>
            <a:ext cx="349687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750" dirty="0"/>
          </a:p>
        </p:txBody>
      </p:sp>
      <p:sp>
        <p:nvSpPr>
          <p:cNvPr id="13" name="Text 6"/>
          <p:cNvSpPr/>
          <p:nvPr/>
        </p:nvSpPr>
        <p:spPr>
          <a:xfrm>
            <a:off x="725329" y="3544372"/>
            <a:ext cx="23872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Diverse Language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725329" y="3992523"/>
            <a:ext cx="238720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creative and varied captions is difficult.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423404" y="2160508"/>
            <a:ext cx="23872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 Scenes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3423404" y="2608659"/>
            <a:ext cx="238720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multiple objects and relations is challenging.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121479" y="1631990"/>
            <a:ext cx="238732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and Fairness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121479" y="2080141"/>
            <a:ext cx="2387322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unbiased and fair descriptions is crucial.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819674" y="2160508"/>
            <a:ext cx="23872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Quality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8819674" y="2608659"/>
            <a:ext cx="238720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Robustness to noise and low-quality inputs must improve.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11517749" y="3875961"/>
            <a:ext cx="238732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Scarcity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11517749" y="4324112"/>
            <a:ext cx="238732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Large, diverse captioned datasets are limited.</a:t>
            </a:r>
            <a:endParaRPr lang="en-US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7F1576-9B8C-7BC1-E398-117043F6E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12821181" y="7743463"/>
            <a:ext cx="1809219" cy="544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496</Words>
  <Application>Microsoft Office PowerPoint</Application>
  <PresentationFormat>Custom</PresentationFormat>
  <Paragraphs>114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</vt:lpstr>
      <vt:lpstr>Inter Bold</vt:lpstr>
      <vt:lpstr>Times New Roman</vt:lpstr>
      <vt:lpstr>Tw Cen MT Condensed</vt:lpstr>
      <vt:lpstr>Office Theme</vt:lpstr>
      <vt:lpstr>Introduction to AI(AI101B) Even Semester Session 2024-25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Sakshi Khandelwal</cp:lastModifiedBy>
  <cp:revision>2</cp:revision>
  <dcterms:created xsi:type="dcterms:W3CDTF">2025-04-22T08:16:08Z</dcterms:created>
  <dcterms:modified xsi:type="dcterms:W3CDTF">2025-04-22T10:26:27Z</dcterms:modified>
</cp:coreProperties>
</file>